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und Script" panose="020B0604020202020204" charset="0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A18"/>
    <a:srgbClr val="A42320"/>
    <a:srgbClr val="C42A26"/>
    <a:srgbClr val="DD524F"/>
    <a:srgbClr val="285EA0"/>
    <a:srgbClr val="193B65"/>
    <a:srgbClr val="D83834"/>
    <a:srgbClr val="CC0066"/>
    <a:srgbClr val="8D1E1B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5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400600" cy="864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b="1" dirty="0">
                <a:ln w="1905"/>
                <a:solidFill>
                  <a:srgbClr val="C42A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Round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24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«Сосчитай утят»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16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04" y="407707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72" y="472514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270" y="486916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15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39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1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26" name="Умножение 25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1763688" y="386632"/>
            <a:ext cx="5616624" cy="81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700808"/>
            <a:ext cx="6659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utka_-_chto_za_utka_poet_(iPlayer.f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4608" y="-233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утят на картинке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мышкой выбери правильный ответ из трёх вариантов.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ты ответишь правильно,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заданию.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036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518" y="477172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18" y="475389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7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8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67771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17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06" y="355831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30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33" y="4062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042" y="489081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24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25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00" y="411204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38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766" y="34074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18" y="40050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94" y="483483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54" y="49634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11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7A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110</Words>
  <Application>Microsoft Office PowerPoint</Application>
  <PresentationFormat>Экран (4:3)</PresentationFormat>
  <Paragraphs>105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Round Script</vt:lpstr>
      <vt:lpstr>Arial</vt:lpstr>
      <vt:lpstr>Times New Roman</vt:lpstr>
      <vt:lpstr>Тема Office</vt:lpstr>
      <vt:lpstr>Презентация PowerPoint</vt:lpstr>
      <vt:lpstr>Дорогой друг! Сосчитай утят на картинке  и мышкой выбери правильный ответ из трёх вариантов.  Если ты ответишь правильно,  то перейдёшь к следующему заданию. Желаю удачи!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Повторить ещё раз! 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утят</dc:title>
  <dc:creator>Фокина Лидия Петровна</dc:creator>
  <cp:keywords>Интерактивная игра</cp:keywords>
  <cp:lastModifiedBy>николай виноградов</cp:lastModifiedBy>
  <cp:revision>66</cp:revision>
  <dcterms:created xsi:type="dcterms:W3CDTF">2015-04-19T15:51:03Z</dcterms:created>
  <dcterms:modified xsi:type="dcterms:W3CDTF">2016-11-29T18:16:08Z</dcterms:modified>
</cp:coreProperties>
</file>